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FC247-BFEF-6010-5D47-0CEA3A73B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0C2964-D0F9-B44A-E2DA-534C041F0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BE4FB-6C1D-7096-164C-74BB98AA7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C3804-954B-2E77-F00E-90195DDB1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E911A-981D-9BBE-50BA-FCE99E2D4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1776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96355-DA4E-A587-8432-927135343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D284C4-7278-5380-9000-136CC8DD51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6E97E-557B-1828-F060-E9FF1BF77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D2D49-3FFF-5FB7-5CB4-F635EAE4C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43737C-B4D4-E042-7622-334B51D31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4819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DB824D-01B4-D2DD-A32E-17D1FC5429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16907B-49CB-2B36-4F15-E52EB71D84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D4422-AD32-B9FA-ACC8-9C8D60177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003DD-687A-DD92-60CF-071120C85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8BC2-D528-803E-5934-B545135ED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182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28ED63-D9F4-5D18-DFFE-0230D7C2A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EBB41-75DE-60BC-9023-679F03C10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4E71F3-7530-0E2D-A5B0-3711C20DB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9E3DB7-37C3-4EFA-F3F6-020B8F2F8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C68745-6875-76D9-839B-97751B83B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066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C2A16-D64E-F7AF-3A14-8D28376CA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EED9C-7203-448B-69BB-835D3FF774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AC434-C35A-C3FD-4DCF-0D7F1B0ED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96F1F-985B-36EB-2D62-E2B8CF3B8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3E5E1-4495-E6BC-7A8C-37A1BD763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4155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6B114-5C8E-28DA-95C4-AF002353A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BF900-B44A-9603-4519-D07DC35A7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1344D2-F972-76FC-43B1-A763320623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B608AA-0D5B-E274-B5C6-C1729F27D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16173C-0EC5-EDD3-1A69-DA63D2E19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8EC128-DD13-3B34-18A8-36F8213E0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8161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44564-0B49-36B1-8CA2-E8A14CCFA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30EC8-F8F7-B04A-7015-8E72E65B8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A83743-A708-2C1C-1355-0343ED416B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E28BEA-0727-0949-31CA-5FA50A8DB1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9897F2-5264-B170-B8C5-27C35D96E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6CFE1A-0B0E-B1AC-60D8-F4A12D77A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D002E-0210-5BDF-EC59-7C04CE2AF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A6602C-9F28-D304-C0D1-1F8E16B2F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0219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36899-301C-8E97-769D-9E8A1F01D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218965-FFEE-3281-9812-7E5F2F42D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1E94C1-A58D-4022-48EF-2F9B855F8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30A089-5507-9347-73D2-B6E5BD27B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8322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DC992F-0EDA-4C66-26B9-2AA8A0C86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01BF2A-E96A-A30F-8DA7-84055753A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AFDC33-81C7-218E-8A27-11C378076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9813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E0065-88EC-066B-10E0-5224B4AC8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E470B2-63C2-3E53-FC34-49477ADB38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C2718B-12FD-0A14-A9F6-8BA669AFA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466E6E-9D01-3401-EDD8-EE5DFB987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71B40-1C73-F804-DD6A-A4DD9FA68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ED072F-61C6-0BCF-7DFC-A37AB424B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0482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1DF07-5AF7-61DB-5603-2C8A36F33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44593D-DE8F-32F0-535A-37E23A7FE5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DD40BF-A960-C45A-FB16-64C259893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9687A-C8EE-DD18-C5DA-C6041BE42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9EFEC6-A1C4-8CC0-44D4-FD5FA66FE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88C05C-8A9C-EB42-90C1-83AE9C7D9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7903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C382BD-DE49-42F6-7427-14F7414B80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4B391-51C3-9B62-9AB8-0850EF4A8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6BEE5-C2DB-9A64-0B49-12A94EA7A0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FD0F3-34E9-4BE3-9517-664311EF1865}" type="datetimeFigureOut">
              <a:rPr lang="en-IN" smtClean="0"/>
              <a:t>03-09-2023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09544-A96A-D4E5-9B3F-EC85158A8A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A51F4-7559-EA0D-2CDF-912177EC67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A37F6-92AB-4292-890F-4E72044F0F6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0293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9CC84D-9EC3-AB46-28F0-C3D8A74A2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739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911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EAF774-2980-C6ED-2769-580A3C308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245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BE2950-5C33-59E1-6708-12A4CCBE6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474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A53582-1447-AD81-8467-6776867C8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961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10327F-89A0-768A-85DB-6C9F538A6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611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A3E4A2-7460-6B23-1CA6-152F3A887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341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798DEB-2977-CBEB-578E-612183A49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96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CDE95D-6BCE-6A89-704A-9431564C7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544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mubeen</dc:creator>
  <cp:lastModifiedBy>mohamed mubeen</cp:lastModifiedBy>
  <cp:revision>1</cp:revision>
  <dcterms:created xsi:type="dcterms:W3CDTF">2023-09-03T09:26:51Z</dcterms:created>
  <dcterms:modified xsi:type="dcterms:W3CDTF">2023-09-03T09:35:37Z</dcterms:modified>
</cp:coreProperties>
</file>

<file path=docProps/thumbnail.jpeg>
</file>